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DM Sans" panose="020F0502020204030204" pitchFamily="2" charset="0"/>
      <p:regular r:id="rId9"/>
    </p:embeddedFont>
    <p:embeddedFont>
      <p:font typeface="DM Sans Bold" panose="020B0604020202020204" charset="0"/>
      <p:regular r:id="rId10"/>
    </p:embeddedFont>
    <p:embeddedFont>
      <p:font typeface="DM Sans Italics" panose="020B0604020202020204" charset="0"/>
      <p:regular r:id="rId11"/>
    </p:embeddedFont>
    <p:embeddedFont>
      <p:font typeface="HK Grotesk Bold" panose="020B0604020202020204" charset="0"/>
      <p:regular r:id="rId12"/>
    </p:embeddedFont>
    <p:embeddedFont>
      <p:font typeface="Montserrat" panose="00000500000000000000" pitchFamily="2" charset="0"/>
      <p:regular r:id="rId13"/>
    </p:embeddedFont>
    <p:embeddedFont>
      <p:font typeface="Montserrat Bold" panose="00000800000000000000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801988" y="461172"/>
            <a:ext cx="1955914" cy="545550"/>
            <a:chOff x="0" y="0"/>
            <a:chExt cx="515138" cy="14368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15138" cy="143684"/>
            </a:xfrm>
            <a:custGeom>
              <a:avLst/>
              <a:gdLst/>
              <a:ahLst/>
              <a:cxnLst/>
              <a:rect l="l" t="t" r="r" b="b"/>
              <a:pathLst>
                <a:path w="515138" h="143684">
                  <a:moveTo>
                    <a:pt x="39582" y="0"/>
                  </a:moveTo>
                  <a:lnTo>
                    <a:pt x="475556" y="0"/>
                  </a:lnTo>
                  <a:cubicBezTo>
                    <a:pt x="497416" y="0"/>
                    <a:pt x="515138" y="17722"/>
                    <a:pt x="515138" y="39582"/>
                  </a:cubicBezTo>
                  <a:lnTo>
                    <a:pt x="515138" y="104102"/>
                  </a:lnTo>
                  <a:cubicBezTo>
                    <a:pt x="515138" y="125962"/>
                    <a:pt x="497416" y="143684"/>
                    <a:pt x="475556" y="143684"/>
                  </a:cubicBezTo>
                  <a:lnTo>
                    <a:pt x="39582" y="143684"/>
                  </a:lnTo>
                  <a:cubicBezTo>
                    <a:pt x="17722" y="143684"/>
                    <a:pt x="0" y="125962"/>
                    <a:pt x="0" y="104102"/>
                  </a:cubicBezTo>
                  <a:lnTo>
                    <a:pt x="0" y="39582"/>
                  </a:lnTo>
                  <a:cubicBezTo>
                    <a:pt x="0" y="17722"/>
                    <a:pt x="17722" y="0"/>
                    <a:pt x="3958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8F0DC">
                    <a:alpha val="100000"/>
                  </a:srgbClr>
                </a:gs>
                <a:gs pos="100000">
                  <a:srgbClr val="2CD0BE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15138" cy="1913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56910" y="2480906"/>
            <a:ext cx="2078164" cy="207816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521546" y="0"/>
                  </a:moveTo>
                  <a:lnTo>
                    <a:pt x="291254" y="0"/>
                  </a:lnTo>
                  <a:cubicBezTo>
                    <a:pt x="281373" y="0"/>
                    <a:pt x="271898" y="3925"/>
                    <a:pt x="264911" y="10911"/>
                  </a:cubicBezTo>
                  <a:cubicBezTo>
                    <a:pt x="257925" y="17898"/>
                    <a:pt x="254000" y="27373"/>
                    <a:pt x="254000" y="37254"/>
                  </a:cubicBezTo>
                  <a:lnTo>
                    <a:pt x="254000" y="216746"/>
                  </a:lnTo>
                  <a:cubicBezTo>
                    <a:pt x="254000" y="226627"/>
                    <a:pt x="250075" y="236102"/>
                    <a:pt x="243089" y="243089"/>
                  </a:cubicBezTo>
                  <a:cubicBezTo>
                    <a:pt x="236102" y="250075"/>
                    <a:pt x="226627" y="254000"/>
                    <a:pt x="216746" y="254000"/>
                  </a:cubicBezTo>
                  <a:lnTo>
                    <a:pt x="37254" y="254000"/>
                  </a:lnTo>
                  <a:cubicBezTo>
                    <a:pt x="27373" y="254000"/>
                    <a:pt x="17898" y="257925"/>
                    <a:pt x="10911" y="264911"/>
                  </a:cubicBezTo>
                  <a:cubicBezTo>
                    <a:pt x="3925" y="271898"/>
                    <a:pt x="0" y="281373"/>
                    <a:pt x="0" y="291254"/>
                  </a:cubicBezTo>
                  <a:lnTo>
                    <a:pt x="0" y="521546"/>
                  </a:lnTo>
                  <a:cubicBezTo>
                    <a:pt x="0" y="531427"/>
                    <a:pt x="3925" y="540902"/>
                    <a:pt x="10911" y="547889"/>
                  </a:cubicBezTo>
                  <a:cubicBezTo>
                    <a:pt x="17898" y="554875"/>
                    <a:pt x="27373" y="558800"/>
                    <a:pt x="37254" y="558800"/>
                  </a:cubicBezTo>
                  <a:lnTo>
                    <a:pt x="216746" y="558800"/>
                  </a:lnTo>
                  <a:cubicBezTo>
                    <a:pt x="226627" y="558800"/>
                    <a:pt x="236102" y="562725"/>
                    <a:pt x="243089" y="569711"/>
                  </a:cubicBezTo>
                  <a:cubicBezTo>
                    <a:pt x="250075" y="576698"/>
                    <a:pt x="254000" y="586173"/>
                    <a:pt x="254000" y="596054"/>
                  </a:cubicBezTo>
                  <a:lnTo>
                    <a:pt x="254000" y="775546"/>
                  </a:lnTo>
                  <a:cubicBezTo>
                    <a:pt x="254000" y="785427"/>
                    <a:pt x="257925" y="794902"/>
                    <a:pt x="264911" y="801889"/>
                  </a:cubicBezTo>
                  <a:cubicBezTo>
                    <a:pt x="271898" y="808875"/>
                    <a:pt x="281373" y="812800"/>
                    <a:pt x="291254" y="812800"/>
                  </a:cubicBezTo>
                  <a:lnTo>
                    <a:pt x="521546" y="812800"/>
                  </a:lnTo>
                  <a:cubicBezTo>
                    <a:pt x="531427" y="812800"/>
                    <a:pt x="540902" y="808875"/>
                    <a:pt x="547889" y="801889"/>
                  </a:cubicBezTo>
                  <a:cubicBezTo>
                    <a:pt x="554875" y="794902"/>
                    <a:pt x="558800" y="785427"/>
                    <a:pt x="558800" y="775546"/>
                  </a:cubicBezTo>
                  <a:lnTo>
                    <a:pt x="558800" y="596054"/>
                  </a:lnTo>
                  <a:cubicBezTo>
                    <a:pt x="558800" y="586173"/>
                    <a:pt x="562725" y="576698"/>
                    <a:pt x="569711" y="569711"/>
                  </a:cubicBezTo>
                  <a:cubicBezTo>
                    <a:pt x="576698" y="562725"/>
                    <a:pt x="586173" y="558800"/>
                    <a:pt x="596054" y="558800"/>
                  </a:cubicBezTo>
                  <a:lnTo>
                    <a:pt x="775546" y="558800"/>
                  </a:lnTo>
                  <a:cubicBezTo>
                    <a:pt x="785427" y="558800"/>
                    <a:pt x="794902" y="554875"/>
                    <a:pt x="801889" y="547889"/>
                  </a:cubicBezTo>
                  <a:cubicBezTo>
                    <a:pt x="808875" y="540902"/>
                    <a:pt x="812800" y="531427"/>
                    <a:pt x="812800" y="521546"/>
                  </a:cubicBezTo>
                  <a:lnTo>
                    <a:pt x="812800" y="291254"/>
                  </a:lnTo>
                  <a:cubicBezTo>
                    <a:pt x="812800" y="281373"/>
                    <a:pt x="808875" y="271898"/>
                    <a:pt x="801889" y="264911"/>
                  </a:cubicBezTo>
                  <a:cubicBezTo>
                    <a:pt x="794902" y="257925"/>
                    <a:pt x="785427" y="254000"/>
                    <a:pt x="775546" y="254000"/>
                  </a:cubicBezTo>
                  <a:lnTo>
                    <a:pt x="596054" y="254000"/>
                  </a:lnTo>
                  <a:cubicBezTo>
                    <a:pt x="586173" y="254000"/>
                    <a:pt x="576698" y="250075"/>
                    <a:pt x="569711" y="243089"/>
                  </a:cubicBezTo>
                  <a:cubicBezTo>
                    <a:pt x="562725" y="236102"/>
                    <a:pt x="558800" y="226627"/>
                    <a:pt x="558800" y="216746"/>
                  </a:cubicBezTo>
                  <a:lnTo>
                    <a:pt x="558800" y="37254"/>
                  </a:lnTo>
                  <a:cubicBezTo>
                    <a:pt x="558800" y="27373"/>
                    <a:pt x="554875" y="17898"/>
                    <a:pt x="547889" y="10911"/>
                  </a:cubicBezTo>
                  <a:cubicBezTo>
                    <a:pt x="540902" y="3925"/>
                    <a:pt x="531427" y="0"/>
                    <a:pt x="52154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CD0BE">
                    <a:alpha val="100000"/>
                  </a:srgbClr>
                </a:gs>
                <a:gs pos="50000">
                  <a:srgbClr val="35E9D6">
                    <a:alpha val="100000"/>
                  </a:srgbClr>
                </a:gs>
                <a:gs pos="100000">
                  <a:srgbClr val="61F5A1">
                    <a:alpha val="18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310145" y="1786550"/>
            <a:ext cx="15667709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b="1">
                <a:solidFill>
                  <a:srgbClr val="1A1D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CarePluse</a:t>
            </a:r>
          </a:p>
        </p:txBody>
      </p:sp>
      <p:sp>
        <p:nvSpPr>
          <p:cNvPr id="10" name="Freeform 10"/>
          <p:cNvSpPr/>
          <p:nvPr/>
        </p:nvSpPr>
        <p:spPr>
          <a:xfrm>
            <a:off x="14831550" y="2756273"/>
            <a:ext cx="864639" cy="918053"/>
          </a:xfrm>
          <a:custGeom>
            <a:avLst/>
            <a:gdLst/>
            <a:ahLst/>
            <a:cxnLst/>
            <a:rect l="l" t="t" r="r" b="b"/>
            <a:pathLst>
              <a:path w="864639" h="918053">
                <a:moveTo>
                  <a:pt x="0" y="0"/>
                </a:moveTo>
                <a:lnTo>
                  <a:pt x="864639" y="0"/>
                </a:lnTo>
                <a:lnTo>
                  <a:pt x="864639" y="918053"/>
                </a:lnTo>
                <a:lnTo>
                  <a:pt x="0" y="9180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028700" y="5011693"/>
            <a:ext cx="892318" cy="892318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72038" y="0"/>
                  </a:moveTo>
                  <a:lnTo>
                    <a:pt x="340762" y="0"/>
                  </a:lnTo>
                  <a:cubicBezTo>
                    <a:pt x="317751" y="0"/>
                    <a:pt x="295683" y="9141"/>
                    <a:pt x="279412" y="25412"/>
                  </a:cubicBezTo>
                  <a:cubicBezTo>
                    <a:pt x="263141" y="41683"/>
                    <a:pt x="254000" y="63751"/>
                    <a:pt x="254000" y="86762"/>
                  </a:cubicBezTo>
                  <a:lnTo>
                    <a:pt x="254000" y="167238"/>
                  </a:lnTo>
                  <a:cubicBezTo>
                    <a:pt x="254000" y="190249"/>
                    <a:pt x="244859" y="212317"/>
                    <a:pt x="228588" y="228588"/>
                  </a:cubicBezTo>
                  <a:cubicBezTo>
                    <a:pt x="212317" y="244859"/>
                    <a:pt x="190249" y="254000"/>
                    <a:pt x="167238" y="254000"/>
                  </a:cubicBezTo>
                  <a:lnTo>
                    <a:pt x="86762" y="254000"/>
                  </a:lnTo>
                  <a:cubicBezTo>
                    <a:pt x="63751" y="254000"/>
                    <a:pt x="41683" y="263141"/>
                    <a:pt x="25412" y="279412"/>
                  </a:cubicBezTo>
                  <a:cubicBezTo>
                    <a:pt x="9141" y="295683"/>
                    <a:pt x="0" y="317751"/>
                    <a:pt x="0" y="340762"/>
                  </a:cubicBezTo>
                  <a:lnTo>
                    <a:pt x="0" y="472038"/>
                  </a:lnTo>
                  <a:cubicBezTo>
                    <a:pt x="0" y="495049"/>
                    <a:pt x="9141" y="517117"/>
                    <a:pt x="25412" y="533388"/>
                  </a:cubicBezTo>
                  <a:cubicBezTo>
                    <a:pt x="41683" y="549659"/>
                    <a:pt x="63751" y="558800"/>
                    <a:pt x="86762" y="558800"/>
                  </a:cubicBezTo>
                  <a:lnTo>
                    <a:pt x="167238" y="558800"/>
                  </a:lnTo>
                  <a:cubicBezTo>
                    <a:pt x="190249" y="558800"/>
                    <a:pt x="212317" y="567941"/>
                    <a:pt x="228588" y="584212"/>
                  </a:cubicBezTo>
                  <a:cubicBezTo>
                    <a:pt x="244859" y="600483"/>
                    <a:pt x="254000" y="622551"/>
                    <a:pt x="254000" y="645562"/>
                  </a:cubicBezTo>
                  <a:lnTo>
                    <a:pt x="254000" y="726038"/>
                  </a:lnTo>
                  <a:cubicBezTo>
                    <a:pt x="254000" y="749049"/>
                    <a:pt x="263141" y="771117"/>
                    <a:pt x="279412" y="787388"/>
                  </a:cubicBezTo>
                  <a:cubicBezTo>
                    <a:pt x="295683" y="803659"/>
                    <a:pt x="317751" y="812800"/>
                    <a:pt x="340762" y="812800"/>
                  </a:cubicBezTo>
                  <a:lnTo>
                    <a:pt x="472038" y="812800"/>
                  </a:lnTo>
                  <a:cubicBezTo>
                    <a:pt x="495049" y="812800"/>
                    <a:pt x="517117" y="803659"/>
                    <a:pt x="533388" y="787388"/>
                  </a:cubicBezTo>
                  <a:cubicBezTo>
                    <a:pt x="549659" y="771117"/>
                    <a:pt x="558800" y="749049"/>
                    <a:pt x="558800" y="726038"/>
                  </a:cubicBezTo>
                  <a:lnTo>
                    <a:pt x="558800" y="645562"/>
                  </a:lnTo>
                  <a:cubicBezTo>
                    <a:pt x="558800" y="622551"/>
                    <a:pt x="567941" y="600483"/>
                    <a:pt x="584212" y="584212"/>
                  </a:cubicBezTo>
                  <a:cubicBezTo>
                    <a:pt x="600483" y="567941"/>
                    <a:pt x="622551" y="558800"/>
                    <a:pt x="645562" y="558800"/>
                  </a:cubicBezTo>
                  <a:lnTo>
                    <a:pt x="726038" y="558800"/>
                  </a:lnTo>
                  <a:cubicBezTo>
                    <a:pt x="749049" y="558800"/>
                    <a:pt x="771117" y="549659"/>
                    <a:pt x="787388" y="533388"/>
                  </a:cubicBezTo>
                  <a:cubicBezTo>
                    <a:pt x="803659" y="517117"/>
                    <a:pt x="812800" y="495049"/>
                    <a:pt x="812800" y="472038"/>
                  </a:cubicBezTo>
                  <a:lnTo>
                    <a:pt x="812800" y="340762"/>
                  </a:lnTo>
                  <a:cubicBezTo>
                    <a:pt x="812800" y="317751"/>
                    <a:pt x="803659" y="295683"/>
                    <a:pt x="787388" y="279412"/>
                  </a:cubicBezTo>
                  <a:cubicBezTo>
                    <a:pt x="771117" y="263141"/>
                    <a:pt x="749049" y="254000"/>
                    <a:pt x="726038" y="254000"/>
                  </a:cubicBezTo>
                  <a:lnTo>
                    <a:pt x="645562" y="254000"/>
                  </a:lnTo>
                  <a:cubicBezTo>
                    <a:pt x="622551" y="254000"/>
                    <a:pt x="600483" y="244859"/>
                    <a:pt x="584212" y="228588"/>
                  </a:cubicBezTo>
                  <a:cubicBezTo>
                    <a:pt x="567941" y="212317"/>
                    <a:pt x="558800" y="190249"/>
                    <a:pt x="558800" y="167238"/>
                  </a:cubicBezTo>
                  <a:lnTo>
                    <a:pt x="558800" y="86762"/>
                  </a:lnTo>
                  <a:cubicBezTo>
                    <a:pt x="558800" y="63751"/>
                    <a:pt x="549659" y="41683"/>
                    <a:pt x="533388" y="25412"/>
                  </a:cubicBezTo>
                  <a:cubicBezTo>
                    <a:pt x="517117" y="9141"/>
                    <a:pt x="495049" y="0"/>
                    <a:pt x="47203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CD0BE">
                    <a:alpha val="100000"/>
                  </a:srgbClr>
                </a:gs>
                <a:gs pos="50000">
                  <a:srgbClr val="35E9D6">
                    <a:alpha val="100000"/>
                  </a:srgbClr>
                </a:gs>
                <a:gs pos="100000">
                  <a:srgbClr val="61F5A1">
                    <a:alpha val="18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15263870" y="7707576"/>
            <a:ext cx="697974" cy="69797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880" y="0"/>
                  </a:moveTo>
                  <a:lnTo>
                    <a:pt x="364920" y="0"/>
                  </a:lnTo>
                  <a:cubicBezTo>
                    <a:pt x="303661" y="0"/>
                    <a:pt x="254000" y="49661"/>
                    <a:pt x="254000" y="110920"/>
                  </a:cubicBezTo>
                  <a:lnTo>
                    <a:pt x="254000" y="143080"/>
                  </a:lnTo>
                  <a:cubicBezTo>
                    <a:pt x="254000" y="204339"/>
                    <a:pt x="204339" y="254000"/>
                    <a:pt x="143080" y="254000"/>
                  </a:cubicBezTo>
                  <a:lnTo>
                    <a:pt x="110920" y="254000"/>
                  </a:lnTo>
                  <a:cubicBezTo>
                    <a:pt x="49661" y="254000"/>
                    <a:pt x="0" y="303661"/>
                    <a:pt x="0" y="364920"/>
                  </a:cubicBezTo>
                  <a:lnTo>
                    <a:pt x="0" y="447880"/>
                  </a:lnTo>
                  <a:cubicBezTo>
                    <a:pt x="0" y="509140"/>
                    <a:pt x="49661" y="558800"/>
                    <a:pt x="110920" y="558800"/>
                  </a:cubicBezTo>
                  <a:lnTo>
                    <a:pt x="143080" y="558800"/>
                  </a:lnTo>
                  <a:cubicBezTo>
                    <a:pt x="204339" y="558800"/>
                    <a:pt x="254000" y="608460"/>
                    <a:pt x="254000" y="669720"/>
                  </a:cubicBezTo>
                  <a:lnTo>
                    <a:pt x="254000" y="701880"/>
                  </a:lnTo>
                  <a:cubicBezTo>
                    <a:pt x="254000" y="763140"/>
                    <a:pt x="303661" y="812800"/>
                    <a:pt x="364920" y="812800"/>
                  </a:cubicBezTo>
                  <a:lnTo>
                    <a:pt x="447880" y="812800"/>
                  </a:lnTo>
                  <a:cubicBezTo>
                    <a:pt x="509140" y="812800"/>
                    <a:pt x="558800" y="763140"/>
                    <a:pt x="558800" y="701880"/>
                  </a:cubicBezTo>
                  <a:lnTo>
                    <a:pt x="558800" y="669720"/>
                  </a:lnTo>
                  <a:cubicBezTo>
                    <a:pt x="558800" y="608460"/>
                    <a:pt x="608460" y="558800"/>
                    <a:pt x="669720" y="558800"/>
                  </a:cubicBezTo>
                  <a:lnTo>
                    <a:pt x="701880" y="558800"/>
                  </a:lnTo>
                  <a:cubicBezTo>
                    <a:pt x="763140" y="558800"/>
                    <a:pt x="812800" y="509140"/>
                    <a:pt x="812800" y="447880"/>
                  </a:cubicBezTo>
                  <a:lnTo>
                    <a:pt x="812800" y="364920"/>
                  </a:lnTo>
                  <a:cubicBezTo>
                    <a:pt x="812800" y="303661"/>
                    <a:pt x="763140" y="254000"/>
                    <a:pt x="701880" y="254000"/>
                  </a:cubicBezTo>
                  <a:lnTo>
                    <a:pt x="669720" y="254000"/>
                  </a:lnTo>
                  <a:cubicBezTo>
                    <a:pt x="608460" y="254000"/>
                    <a:pt x="558800" y="204339"/>
                    <a:pt x="558800" y="143080"/>
                  </a:cubicBezTo>
                  <a:lnTo>
                    <a:pt x="558800" y="110920"/>
                  </a:lnTo>
                  <a:cubicBezTo>
                    <a:pt x="558800" y="49661"/>
                    <a:pt x="509140" y="0"/>
                    <a:pt x="44788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CD0BE">
                    <a:alpha val="100000"/>
                  </a:srgbClr>
                </a:gs>
                <a:gs pos="50000">
                  <a:srgbClr val="35E9D6">
                    <a:alpha val="100000"/>
                  </a:srgbClr>
                </a:gs>
                <a:gs pos="100000">
                  <a:srgbClr val="61F5A1">
                    <a:alpha val="18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437810" y="4129655"/>
            <a:ext cx="13166073" cy="1668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800" spc="369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Connecting Patients with Hospitals in Emergencies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79829" y="9454266"/>
            <a:ext cx="5580488" cy="438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i="1">
                <a:solidFill>
                  <a:srgbClr val="1A1D20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voISE Hackathon 2025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107255" y="6345194"/>
            <a:ext cx="4093234" cy="2727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93"/>
              </a:lnSpc>
            </a:pPr>
            <a:r>
              <a:rPr lang="en-US" sz="3923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1MS23IS077  </a:t>
            </a:r>
          </a:p>
          <a:p>
            <a:pPr algn="ctr">
              <a:lnSpc>
                <a:spcPts val="5493"/>
              </a:lnSpc>
            </a:pPr>
            <a:r>
              <a:rPr lang="en-US" sz="3923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1MS23IS085  </a:t>
            </a:r>
          </a:p>
          <a:p>
            <a:pPr algn="ctr">
              <a:lnSpc>
                <a:spcPts val="5493"/>
              </a:lnSpc>
            </a:pPr>
            <a:r>
              <a:rPr lang="en-US" sz="3923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1MS23IS103  </a:t>
            </a:r>
          </a:p>
          <a:p>
            <a:pPr algn="ctr">
              <a:lnSpc>
                <a:spcPts val="5493"/>
              </a:lnSpc>
            </a:pPr>
            <a:r>
              <a:rPr lang="en-US" sz="3923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1MS23IS121  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144000" y="6335669"/>
            <a:ext cx="4287853" cy="2667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50"/>
              </a:lnSpc>
              <a:spcBef>
                <a:spcPct val="0"/>
              </a:spcBef>
            </a:pPr>
            <a:r>
              <a:rPr lang="en-US" sz="3821">
                <a:solidFill>
                  <a:srgbClr val="1A1D20"/>
                </a:solidFill>
                <a:latin typeface="Montserrat"/>
                <a:ea typeface="Montserrat"/>
                <a:cs typeface="Montserrat"/>
                <a:sym typeface="Montserrat"/>
              </a:rPr>
              <a:t>Nikhil S Bhat</a:t>
            </a:r>
          </a:p>
          <a:p>
            <a:pPr algn="ctr">
              <a:lnSpc>
                <a:spcPts val="5350"/>
              </a:lnSpc>
              <a:spcBef>
                <a:spcPct val="0"/>
              </a:spcBef>
            </a:pPr>
            <a:r>
              <a:rPr lang="en-US" sz="3821">
                <a:solidFill>
                  <a:srgbClr val="1A1D20"/>
                </a:solidFill>
                <a:latin typeface="Montserrat"/>
                <a:ea typeface="Montserrat"/>
                <a:cs typeface="Montserrat"/>
                <a:sym typeface="Montserrat"/>
              </a:rPr>
              <a:t>Paridhi Khemka</a:t>
            </a:r>
          </a:p>
          <a:p>
            <a:pPr algn="ctr">
              <a:lnSpc>
                <a:spcPts val="5350"/>
              </a:lnSpc>
              <a:spcBef>
                <a:spcPct val="0"/>
              </a:spcBef>
            </a:pPr>
            <a:r>
              <a:rPr lang="en-US" sz="3821">
                <a:solidFill>
                  <a:srgbClr val="1A1D20"/>
                </a:solidFill>
                <a:latin typeface="Montserrat"/>
                <a:ea typeface="Montserrat"/>
                <a:cs typeface="Montserrat"/>
                <a:sym typeface="Montserrat"/>
              </a:rPr>
              <a:t> Ronnie Thomson</a:t>
            </a:r>
          </a:p>
          <a:p>
            <a:pPr algn="ctr">
              <a:lnSpc>
                <a:spcPts val="5350"/>
              </a:lnSpc>
              <a:spcBef>
                <a:spcPct val="0"/>
              </a:spcBef>
            </a:pPr>
            <a:r>
              <a:rPr lang="en-US" sz="3821">
                <a:solidFill>
                  <a:srgbClr val="1A1D20"/>
                </a:solidFill>
                <a:latin typeface="Montserrat"/>
                <a:ea typeface="Montserrat"/>
                <a:cs typeface="Montserrat"/>
                <a:sym typeface="Montserrat"/>
              </a:rPr>
              <a:t> Srihari K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01605" y="0"/>
            <a:ext cx="4886395" cy="10287000"/>
            <a:chOff x="0" y="0"/>
            <a:chExt cx="128695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86952" cy="2709333"/>
            </a:xfrm>
            <a:custGeom>
              <a:avLst/>
              <a:gdLst/>
              <a:ahLst/>
              <a:cxnLst/>
              <a:rect l="l" t="t" r="r" b="b"/>
              <a:pathLst>
                <a:path w="1286952" h="2709333">
                  <a:moveTo>
                    <a:pt x="0" y="0"/>
                  </a:moveTo>
                  <a:lnTo>
                    <a:pt x="1286952" y="0"/>
                  </a:lnTo>
                  <a:lnTo>
                    <a:pt x="128695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38F0DC">
                    <a:alpha val="100000"/>
                  </a:srgbClr>
                </a:gs>
                <a:gs pos="100000">
                  <a:srgbClr val="2CD0BE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28695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925905" cy="6710717"/>
            <a:chOff x="0" y="0"/>
            <a:chExt cx="507234" cy="176743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7234" cy="1767432"/>
            </a:xfrm>
            <a:custGeom>
              <a:avLst/>
              <a:gdLst/>
              <a:ahLst/>
              <a:cxnLst/>
              <a:rect l="l" t="t" r="r" b="b"/>
              <a:pathLst>
                <a:path w="507234" h="1767432">
                  <a:moveTo>
                    <a:pt x="0" y="0"/>
                  </a:moveTo>
                  <a:lnTo>
                    <a:pt x="507234" y="0"/>
                  </a:lnTo>
                  <a:lnTo>
                    <a:pt x="507234" y="1767432"/>
                  </a:lnTo>
                  <a:lnTo>
                    <a:pt x="0" y="1767432"/>
                  </a:lnTo>
                  <a:close/>
                </a:path>
              </a:pathLst>
            </a:custGeom>
            <a:gradFill rotWithShape="1">
              <a:gsLst>
                <a:gs pos="0">
                  <a:srgbClr val="38F0DC">
                    <a:alpha val="100000"/>
                  </a:srgbClr>
                </a:gs>
                <a:gs pos="100000">
                  <a:srgbClr val="2CD0BE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507234" cy="18150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84793" y="1248587"/>
            <a:ext cx="12916812" cy="8108457"/>
            <a:chOff x="0" y="0"/>
            <a:chExt cx="3401959" cy="213556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401959" cy="2135561"/>
            </a:xfrm>
            <a:custGeom>
              <a:avLst/>
              <a:gdLst/>
              <a:ahLst/>
              <a:cxnLst/>
              <a:rect l="l" t="t" r="r" b="b"/>
              <a:pathLst>
                <a:path w="3401959" h="2135561">
                  <a:moveTo>
                    <a:pt x="0" y="0"/>
                  </a:moveTo>
                  <a:lnTo>
                    <a:pt x="3401959" y="0"/>
                  </a:lnTo>
                  <a:lnTo>
                    <a:pt x="3401959" y="2135561"/>
                  </a:lnTo>
                  <a:lnTo>
                    <a:pt x="0" y="2135561"/>
                  </a:lnTo>
                  <a:close/>
                </a:path>
              </a:pathLst>
            </a:custGeom>
            <a:solidFill>
              <a:srgbClr val="E7E7E7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3401959" cy="21831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059071" y="1248587"/>
            <a:ext cx="6616511" cy="7789827"/>
            <a:chOff x="0" y="0"/>
            <a:chExt cx="826573" cy="97315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26573" cy="973151"/>
            </a:xfrm>
            <a:custGeom>
              <a:avLst/>
              <a:gdLst/>
              <a:ahLst/>
              <a:cxnLst/>
              <a:rect l="l" t="t" r="r" b="b"/>
              <a:pathLst>
                <a:path w="826573" h="973151">
                  <a:moveTo>
                    <a:pt x="0" y="0"/>
                  </a:moveTo>
                  <a:lnTo>
                    <a:pt x="826573" y="0"/>
                  </a:lnTo>
                  <a:lnTo>
                    <a:pt x="826573" y="973151"/>
                  </a:lnTo>
                  <a:lnTo>
                    <a:pt x="0" y="973151"/>
                  </a:lnTo>
                  <a:close/>
                </a:path>
              </a:pathLst>
            </a:custGeom>
            <a:blipFill>
              <a:blip r:embed="rId2"/>
              <a:stretch>
                <a:fillRect l="-8866" r="-8866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751285" y="3889695"/>
            <a:ext cx="9706145" cy="5532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Patients in emergency situations often lack real-time information about hospital capabilities and availability, leading to delays in receiving appropriate care. When they arrive at a hospital, they may discover that the facility cannot treat their specific condition, resulting in wasted time, increased risk, and potential deterioration of their health.</a:t>
            </a:r>
          </a:p>
          <a:p>
            <a:pPr algn="l">
              <a:lnSpc>
                <a:spcPts val="4759"/>
              </a:lnSpc>
            </a:pPr>
            <a:endParaRPr lang="en-US" sz="3499">
              <a:solidFill>
                <a:srgbClr val="1A1D2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751285" y="9454266"/>
            <a:ext cx="5580488" cy="438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i="1">
                <a:solidFill>
                  <a:srgbClr val="1A1D20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voISE Hackathon 2025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1681517"/>
            <a:ext cx="8992146" cy="1562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6000" b="1">
                <a:solidFill>
                  <a:srgbClr val="1A1D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 to the Problem Statement</a:t>
            </a:r>
          </a:p>
        </p:txBody>
      </p:sp>
      <p:sp>
        <p:nvSpPr>
          <p:cNvPr id="16" name="Freeform 16"/>
          <p:cNvSpPr/>
          <p:nvPr/>
        </p:nvSpPr>
        <p:spPr>
          <a:xfrm>
            <a:off x="4179754" y="3402"/>
            <a:ext cx="5353726" cy="1392365"/>
          </a:xfrm>
          <a:custGeom>
            <a:avLst/>
            <a:gdLst/>
            <a:ahLst/>
            <a:cxnLst/>
            <a:rect l="l" t="t" r="r" b="b"/>
            <a:pathLst>
              <a:path w="5353726" h="1392365">
                <a:moveTo>
                  <a:pt x="0" y="0"/>
                </a:moveTo>
                <a:lnTo>
                  <a:pt x="5353726" y="0"/>
                </a:lnTo>
                <a:lnTo>
                  <a:pt x="5353726" y="1392365"/>
                </a:lnTo>
                <a:lnTo>
                  <a:pt x="0" y="13923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9261" r="-2596" b="-195228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885478"/>
            <a:chOff x="0" y="0"/>
            <a:chExt cx="4816593" cy="12867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286710"/>
            </a:xfrm>
            <a:custGeom>
              <a:avLst/>
              <a:gdLst/>
              <a:ahLst/>
              <a:cxnLst/>
              <a:rect l="l" t="t" r="r" b="b"/>
              <a:pathLst>
                <a:path w="4816592" h="1286710">
                  <a:moveTo>
                    <a:pt x="0" y="0"/>
                  </a:moveTo>
                  <a:lnTo>
                    <a:pt x="4816592" y="0"/>
                  </a:lnTo>
                  <a:lnTo>
                    <a:pt x="4816592" y="1286710"/>
                  </a:lnTo>
                  <a:lnTo>
                    <a:pt x="0" y="1286710"/>
                  </a:lnTo>
                  <a:close/>
                </a:path>
              </a:pathLst>
            </a:custGeom>
            <a:gradFill rotWithShape="1">
              <a:gsLst>
                <a:gs pos="0">
                  <a:srgbClr val="38F0DC">
                    <a:alpha val="100000"/>
                  </a:srgbClr>
                </a:gs>
                <a:gs pos="100000">
                  <a:srgbClr val="2CD0BE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3343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415979" y="1350506"/>
            <a:ext cx="15198427" cy="1864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190"/>
              </a:lnSpc>
            </a:pPr>
            <a:r>
              <a:rPr lang="en-US" sz="14190" b="1">
                <a:solidFill>
                  <a:srgbClr val="1A1D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Our Objective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228929" y="5365115"/>
            <a:ext cx="10030371" cy="4513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5842" lvl="1" indent="-347921" algn="just">
              <a:lnSpc>
                <a:spcPts val="4512"/>
              </a:lnSpc>
              <a:buFont typeface="Arial"/>
              <a:buChar char="•"/>
            </a:pPr>
            <a:r>
              <a:rPr lang="en-US" sz="3222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Automatic patient prioritization based on severity.</a:t>
            </a:r>
          </a:p>
          <a:p>
            <a:pPr marL="695842" lvl="1" indent="-347921" algn="just">
              <a:lnSpc>
                <a:spcPts val="4512"/>
              </a:lnSpc>
              <a:buFont typeface="Arial"/>
              <a:buChar char="•"/>
            </a:pPr>
            <a:r>
              <a:rPr lang="en-US" sz="3222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Provide hospitals real-time patient info and request management.</a:t>
            </a:r>
          </a:p>
          <a:p>
            <a:pPr marL="695842" lvl="1" indent="-347921" algn="just">
              <a:lnSpc>
                <a:spcPts val="4512"/>
              </a:lnSpc>
              <a:buFont typeface="Arial"/>
              <a:buChar char="•"/>
            </a:pPr>
            <a:r>
              <a:rPr lang="en-US" sz="3222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Improve response time and patient outcomes.</a:t>
            </a:r>
          </a:p>
          <a:p>
            <a:pPr marL="695842" lvl="1" indent="-347921" algn="just">
              <a:lnSpc>
                <a:spcPts val="4512"/>
              </a:lnSpc>
              <a:buFont typeface="Arial"/>
              <a:buChar char="•"/>
            </a:pPr>
            <a:r>
              <a:rPr lang="en-US" sz="3222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Optimize hospital resource allocation.</a:t>
            </a:r>
          </a:p>
          <a:p>
            <a:pPr marL="695842" lvl="1" indent="-347921" algn="just">
              <a:lnSpc>
                <a:spcPts val="4512"/>
              </a:lnSpc>
              <a:buFont typeface="Arial"/>
              <a:buChar char="•"/>
            </a:pPr>
            <a:r>
              <a:rPr lang="en-US" sz="3222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Ensure accessibility for all user groups</a:t>
            </a:r>
          </a:p>
          <a:p>
            <a:pPr algn="just">
              <a:lnSpc>
                <a:spcPts val="4092"/>
              </a:lnSpc>
            </a:pPr>
            <a:endParaRPr lang="en-US" sz="3222">
              <a:solidFill>
                <a:srgbClr val="1A1D2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00053" y="5067300"/>
            <a:ext cx="6766692" cy="5124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88"/>
              </a:lnSpc>
            </a:pPr>
            <a:r>
              <a:rPr lang="en-US" sz="4849" b="1">
                <a:solidFill>
                  <a:srgbClr val="1A1D20"/>
                </a:solidFill>
                <a:latin typeface="DM Sans Bold"/>
                <a:ea typeface="DM Sans Bold"/>
                <a:cs typeface="DM Sans Bold"/>
                <a:sym typeface="DM Sans Bold"/>
              </a:rPr>
              <a:t>Create a real-time platform that instantly give the patients real time information about the appropriate hospital.</a:t>
            </a:r>
          </a:p>
        </p:txBody>
      </p:sp>
      <p:grpSp>
        <p:nvGrpSpPr>
          <p:cNvPr id="8" name="Group 8"/>
          <p:cNvGrpSpPr/>
          <p:nvPr/>
        </p:nvGrpSpPr>
        <p:grpSpPr>
          <a:xfrm flipV="1">
            <a:off x="11582400" y="3569690"/>
            <a:ext cx="5425901" cy="85558"/>
            <a:chOff x="0" y="0"/>
            <a:chExt cx="1944054" cy="3247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44054" cy="32472"/>
            </a:xfrm>
            <a:custGeom>
              <a:avLst/>
              <a:gdLst/>
              <a:ahLst/>
              <a:cxnLst/>
              <a:rect l="l" t="t" r="r" b="b"/>
              <a:pathLst>
                <a:path w="1944054" h="32472">
                  <a:moveTo>
                    <a:pt x="0" y="0"/>
                  </a:moveTo>
                  <a:lnTo>
                    <a:pt x="1944054" y="0"/>
                  </a:lnTo>
                  <a:lnTo>
                    <a:pt x="1944054" y="32472"/>
                  </a:lnTo>
                  <a:lnTo>
                    <a:pt x="0" y="32472"/>
                  </a:lnTo>
                  <a:close/>
                </a:path>
              </a:pathLst>
            </a:custGeom>
            <a:solidFill>
              <a:srgbClr val="1A1D2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944054" cy="800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675127" y="3446399"/>
            <a:ext cx="1188120" cy="118812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93639" y="0"/>
                  </a:moveTo>
                  <a:lnTo>
                    <a:pt x="319161" y="0"/>
                  </a:lnTo>
                  <a:cubicBezTo>
                    <a:pt x="283174" y="0"/>
                    <a:pt x="254000" y="29174"/>
                    <a:pt x="254000" y="65161"/>
                  </a:cubicBezTo>
                  <a:lnTo>
                    <a:pt x="254000" y="188839"/>
                  </a:lnTo>
                  <a:cubicBezTo>
                    <a:pt x="254000" y="224826"/>
                    <a:pt x="224826" y="254000"/>
                    <a:pt x="188839" y="254000"/>
                  </a:cubicBezTo>
                  <a:lnTo>
                    <a:pt x="65161" y="254000"/>
                  </a:lnTo>
                  <a:cubicBezTo>
                    <a:pt x="29174" y="254000"/>
                    <a:pt x="0" y="283174"/>
                    <a:pt x="0" y="319161"/>
                  </a:cubicBezTo>
                  <a:lnTo>
                    <a:pt x="0" y="493639"/>
                  </a:lnTo>
                  <a:cubicBezTo>
                    <a:pt x="0" y="529626"/>
                    <a:pt x="29174" y="558800"/>
                    <a:pt x="65161" y="558800"/>
                  </a:cubicBezTo>
                  <a:lnTo>
                    <a:pt x="188839" y="558800"/>
                  </a:lnTo>
                  <a:cubicBezTo>
                    <a:pt x="224826" y="558800"/>
                    <a:pt x="254000" y="587974"/>
                    <a:pt x="254000" y="623961"/>
                  </a:cubicBezTo>
                  <a:lnTo>
                    <a:pt x="254000" y="747639"/>
                  </a:lnTo>
                  <a:cubicBezTo>
                    <a:pt x="254000" y="783626"/>
                    <a:pt x="283174" y="812800"/>
                    <a:pt x="319161" y="812800"/>
                  </a:cubicBezTo>
                  <a:lnTo>
                    <a:pt x="493639" y="812800"/>
                  </a:lnTo>
                  <a:cubicBezTo>
                    <a:pt x="529626" y="812800"/>
                    <a:pt x="558800" y="783626"/>
                    <a:pt x="558800" y="747639"/>
                  </a:cubicBezTo>
                  <a:lnTo>
                    <a:pt x="558800" y="623961"/>
                  </a:lnTo>
                  <a:cubicBezTo>
                    <a:pt x="558800" y="587974"/>
                    <a:pt x="587974" y="558800"/>
                    <a:pt x="623961" y="558800"/>
                  </a:cubicBezTo>
                  <a:lnTo>
                    <a:pt x="747639" y="558800"/>
                  </a:lnTo>
                  <a:cubicBezTo>
                    <a:pt x="783626" y="558800"/>
                    <a:pt x="812800" y="529626"/>
                    <a:pt x="812800" y="493639"/>
                  </a:cubicBezTo>
                  <a:lnTo>
                    <a:pt x="812800" y="319161"/>
                  </a:lnTo>
                  <a:cubicBezTo>
                    <a:pt x="812800" y="283174"/>
                    <a:pt x="783626" y="254000"/>
                    <a:pt x="747639" y="254000"/>
                  </a:cubicBezTo>
                  <a:lnTo>
                    <a:pt x="623961" y="254000"/>
                  </a:lnTo>
                  <a:cubicBezTo>
                    <a:pt x="587974" y="254000"/>
                    <a:pt x="558800" y="224826"/>
                    <a:pt x="558800" y="188839"/>
                  </a:cubicBezTo>
                  <a:lnTo>
                    <a:pt x="558800" y="65161"/>
                  </a:lnTo>
                  <a:cubicBezTo>
                    <a:pt x="558800" y="29174"/>
                    <a:pt x="529626" y="0"/>
                    <a:pt x="49363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7E7E7">
                    <a:alpha val="100000"/>
                  </a:srgbClr>
                </a:gs>
                <a:gs pos="50000">
                  <a:srgbClr val="F9FFFE">
                    <a:alpha val="100000"/>
                  </a:srgbClr>
                </a:gs>
                <a:gs pos="100000">
                  <a:srgbClr val="F7F7F7">
                    <a:alpha val="18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1500167"/>
            <a:ext cx="1806466" cy="180646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515943" y="0"/>
                  </a:moveTo>
                  <a:lnTo>
                    <a:pt x="296857" y="0"/>
                  </a:lnTo>
                  <a:cubicBezTo>
                    <a:pt x="285490" y="0"/>
                    <a:pt x="274590" y="4515"/>
                    <a:pt x="266552" y="12552"/>
                  </a:cubicBezTo>
                  <a:cubicBezTo>
                    <a:pt x="258515" y="20590"/>
                    <a:pt x="254000" y="31490"/>
                    <a:pt x="254000" y="42857"/>
                  </a:cubicBezTo>
                  <a:lnTo>
                    <a:pt x="254000" y="211143"/>
                  </a:lnTo>
                  <a:cubicBezTo>
                    <a:pt x="254000" y="222510"/>
                    <a:pt x="249485" y="233410"/>
                    <a:pt x="241448" y="241448"/>
                  </a:cubicBezTo>
                  <a:cubicBezTo>
                    <a:pt x="233410" y="249485"/>
                    <a:pt x="222510" y="254000"/>
                    <a:pt x="211143" y="254000"/>
                  </a:cubicBezTo>
                  <a:lnTo>
                    <a:pt x="42857" y="254000"/>
                  </a:lnTo>
                  <a:cubicBezTo>
                    <a:pt x="31490" y="254000"/>
                    <a:pt x="20590" y="258515"/>
                    <a:pt x="12552" y="266552"/>
                  </a:cubicBezTo>
                  <a:cubicBezTo>
                    <a:pt x="4515" y="274590"/>
                    <a:pt x="0" y="285490"/>
                    <a:pt x="0" y="296857"/>
                  </a:cubicBezTo>
                  <a:lnTo>
                    <a:pt x="0" y="515943"/>
                  </a:lnTo>
                  <a:cubicBezTo>
                    <a:pt x="0" y="527310"/>
                    <a:pt x="4515" y="538210"/>
                    <a:pt x="12552" y="546248"/>
                  </a:cubicBezTo>
                  <a:cubicBezTo>
                    <a:pt x="20590" y="554285"/>
                    <a:pt x="31490" y="558800"/>
                    <a:pt x="42857" y="558800"/>
                  </a:cubicBezTo>
                  <a:lnTo>
                    <a:pt x="211143" y="558800"/>
                  </a:lnTo>
                  <a:cubicBezTo>
                    <a:pt x="222510" y="558800"/>
                    <a:pt x="233410" y="563315"/>
                    <a:pt x="241448" y="571352"/>
                  </a:cubicBezTo>
                  <a:cubicBezTo>
                    <a:pt x="249485" y="579390"/>
                    <a:pt x="254000" y="590290"/>
                    <a:pt x="254000" y="601657"/>
                  </a:cubicBezTo>
                  <a:lnTo>
                    <a:pt x="254000" y="769943"/>
                  </a:lnTo>
                  <a:cubicBezTo>
                    <a:pt x="254000" y="781310"/>
                    <a:pt x="258515" y="792210"/>
                    <a:pt x="266552" y="800248"/>
                  </a:cubicBezTo>
                  <a:cubicBezTo>
                    <a:pt x="274590" y="808285"/>
                    <a:pt x="285490" y="812800"/>
                    <a:pt x="296857" y="812800"/>
                  </a:cubicBezTo>
                  <a:lnTo>
                    <a:pt x="515943" y="812800"/>
                  </a:lnTo>
                  <a:cubicBezTo>
                    <a:pt x="527310" y="812800"/>
                    <a:pt x="538210" y="808285"/>
                    <a:pt x="546248" y="800248"/>
                  </a:cubicBezTo>
                  <a:cubicBezTo>
                    <a:pt x="554285" y="792210"/>
                    <a:pt x="558800" y="781310"/>
                    <a:pt x="558800" y="769943"/>
                  </a:cubicBezTo>
                  <a:lnTo>
                    <a:pt x="558800" y="601657"/>
                  </a:lnTo>
                  <a:cubicBezTo>
                    <a:pt x="558800" y="590290"/>
                    <a:pt x="563315" y="579390"/>
                    <a:pt x="571352" y="571352"/>
                  </a:cubicBezTo>
                  <a:cubicBezTo>
                    <a:pt x="579390" y="563315"/>
                    <a:pt x="590290" y="558800"/>
                    <a:pt x="601657" y="558800"/>
                  </a:cubicBezTo>
                  <a:lnTo>
                    <a:pt x="769943" y="558800"/>
                  </a:lnTo>
                  <a:cubicBezTo>
                    <a:pt x="781310" y="558800"/>
                    <a:pt x="792210" y="554285"/>
                    <a:pt x="800248" y="546248"/>
                  </a:cubicBezTo>
                  <a:cubicBezTo>
                    <a:pt x="808285" y="538210"/>
                    <a:pt x="812800" y="527310"/>
                    <a:pt x="812800" y="515943"/>
                  </a:cubicBezTo>
                  <a:lnTo>
                    <a:pt x="812800" y="296857"/>
                  </a:lnTo>
                  <a:cubicBezTo>
                    <a:pt x="812800" y="285490"/>
                    <a:pt x="808285" y="274590"/>
                    <a:pt x="800248" y="266552"/>
                  </a:cubicBezTo>
                  <a:cubicBezTo>
                    <a:pt x="792210" y="258515"/>
                    <a:pt x="781310" y="254000"/>
                    <a:pt x="769943" y="254000"/>
                  </a:cubicBezTo>
                  <a:lnTo>
                    <a:pt x="601657" y="254000"/>
                  </a:lnTo>
                  <a:cubicBezTo>
                    <a:pt x="590290" y="254000"/>
                    <a:pt x="579390" y="249485"/>
                    <a:pt x="571352" y="241448"/>
                  </a:cubicBezTo>
                  <a:cubicBezTo>
                    <a:pt x="563315" y="233410"/>
                    <a:pt x="558800" y="222510"/>
                    <a:pt x="558800" y="211143"/>
                  </a:cubicBezTo>
                  <a:lnTo>
                    <a:pt x="558800" y="42857"/>
                  </a:lnTo>
                  <a:cubicBezTo>
                    <a:pt x="558800" y="31490"/>
                    <a:pt x="554285" y="20590"/>
                    <a:pt x="546248" y="12552"/>
                  </a:cubicBezTo>
                  <a:cubicBezTo>
                    <a:pt x="538210" y="4515"/>
                    <a:pt x="527310" y="0"/>
                    <a:pt x="51594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7E7E7">
                    <a:alpha val="100000"/>
                  </a:srgbClr>
                </a:gs>
                <a:gs pos="50000">
                  <a:srgbClr val="F9FFFE">
                    <a:alpha val="100000"/>
                  </a:srgbClr>
                </a:gs>
                <a:gs pos="100000">
                  <a:srgbClr val="F7F7F7">
                    <a:alpha val="18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09425" y="-1426629"/>
            <a:ext cx="14746829" cy="14469150"/>
          </a:xfrm>
          <a:custGeom>
            <a:avLst/>
            <a:gdLst/>
            <a:ahLst/>
            <a:cxnLst/>
            <a:rect l="l" t="t" r="r" b="b"/>
            <a:pathLst>
              <a:path w="14746829" h="14469150">
                <a:moveTo>
                  <a:pt x="0" y="0"/>
                </a:moveTo>
                <a:lnTo>
                  <a:pt x="14746829" y="0"/>
                </a:lnTo>
                <a:lnTo>
                  <a:pt x="14746829" y="14469150"/>
                </a:lnTo>
                <a:lnTo>
                  <a:pt x="0" y="144691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59" b="-959"/>
            </a:stretch>
          </a:blipFill>
        </p:spPr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ED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39453" y="3109424"/>
            <a:ext cx="12609094" cy="3658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65"/>
              </a:lnSpc>
            </a:pPr>
            <a:r>
              <a:rPr lang="en-US" sz="21403" b="1">
                <a:solidFill>
                  <a:srgbClr val="023D4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Live Demo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32011" y="0"/>
            <a:ext cx="4555989" cy="10287000"/>
            <a:chOff x="0" y="0"/>
            <a:chExt cx="119993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99931" cy="2709333"/>
            </a:xfrm>
            <a:custGeom>
              <a:avLst/>
              <a:gdLst/>
              <a:ahLst/>
              <a:cxnLst/>
              <a:rect l="l" t="t" r="r" b="b"/>
              <a:pathLst>
                <a:path w="1199931" h="2709333">
                  <a:moveTo>
                    <a:pt x="0" y="0"/>
                  </a:moveTo>
                  <a:lnTo>
                    <a:pt x="1199931" y="0"/>
                  </a:lnTo>
                  <a:lnTo>
                    <a:pt x="1199931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38F0DC">
                    <a:alpha val="100000"/>
                  </a:srgbClr>
                </a:gs>
                <a:gs pos="100000">
                  <a:srgbClr val="2CD0BE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9993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496723" y="3230855"/>
            <a:ext cx="7762577" cy="6271037"/>
            <a:chOff x="0" y="0"/>
            <a:chExt cx="1202626" cy="9715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02626" cy="971548"/>
            </a:xfrm>
            <a:custGeom>
              <a:avLst/>
              <a:gdLst/>
              <a:ahLst/>
              <a:cxnLst/>
              <a:rect l="l" t="t" r="r" b="b"/>
              <a:pathLst>
                <a:path w="1202626" h="971548">
                  <a:moveTo>
                    <a:pt x="0" y="0"/>
                  </a:moveTo>
                  <a:lnTo>
                    <a:pt x="1202626" y="0"/>
                  </a:lnTo>
                  <a:lnTo>
                    <a:pt x="1202626" y="971548"/>
                  </a:lnTo>
                  <a:lnTo>
                    <a:pt x="0" y="971548"/>
                  </a:lnTo>
                  <a:close/>
                </a:path>
              </a:pathLst>
            </a:custGeom>
            <a:blipFill>
              <a:blip r:embed="rId2"/>
              <a:stretch>
                <a:fillRect t="-11892" b="-11892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751285" y="657741"/>
            <a:ext cx="12773702" cy="1026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8"/>
              </a:lnSpc>
            </a:pPr>
            <a:r>
              <a:rPr lang="en-US" sz="7768" b="1">
                <a:solidFill>
                  <a:srgbClr val="1A1D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Future Advancements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51285" y="3569439"/>
            <a:ext cx="7649951" cy="5011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1" lvl="1" indent="-280670" algn="just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Seamless integration with IoT devices and wearables for real-time health monitoring</a:t>
            </a:r>
          </a:p>
          <a:p>
            <a:pPr marL="561341" lvl="1" indent="-280670" algn="just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Enhanced interoperability with hospital systems, EHRs, and ambulance dispatch platforms</a:t>
            </a:r>
          </a:p>
          <a:p>
            <a:pPr marL="561341" lvl="1" indent="-280670" algn="just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Advanced voice-enabled and accessibility features for all user groups</a:t>
            </a:r>
          </a:p>
          <a:p>
            <a:pPr marL="561341" lvl="1" indent="-280670" algn="just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1A1D20"/>
                </a:solidFill>
                <a:latin typeface="DM Sans"/>
                <a:ea typeface="DM Sans"/>
                <a:cs typeface="DM Sans"/>
                <a:sym typeface="DM Sans"/>
              </a:rPr>
              <a:t>Cloud-based scalability and real-time analytics for performance tracking and reporting</a:t>
            </a:r>
          </a:p>
          <a:p>
            <a:pPr algn="just">
              <a:lnSpc>
                <a:spcPts val="3640"/>
              </a:lnSpc>
            </a:pPr>
            <a:endParaRPr lang="en-US" sz="2600">
              <a:solidFill>
                <a:srgbClr val="1A1D2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51285" y="9454266"/>
            <a:ext cx="5580488" cy="438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i="1">
                <a:solidFill>
                  <a:srgbClr val="1A1D20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voISE Hackathon 2025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1800822"/>
            <a:ext cx="1242934" cy="1242934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96513" y="0"/>
                  </a:moveTo>
                  <a:lnTo>
                    <a:pt x="316287" y="0"/>
                  </a:lnTo>
                  <a:cubicBezTo>
                    <a:pt x="299768" y="0"/>
                    <a:pt x="283925" y="6562"/>
                    <a:pt x="272244" y="18244"/>
                  </a:cubicBezTo>
                  <a:cubicBezTo>
                    <a:pt x="260562" y="29925"/>
                    <a:pt x="254000" y="45768"/>
                    <a:pt x="254000" y="62287"/>
                  </a:cubicBezTo>
                  <a:lnTo>
                    <a:pt x="254000" y="191713"/>
                  </a:lnTo>
                  <a:cubicBezTo>
                    <a:pt x="254000" y="208232"/>
                    <a:pt x="247438" y="224075"/>
                    <a:pt x="235756" y="235756"/>
                  </a:cubicBezTo>
                  <a:cubicBezTo>
                    <a:pt x="224075" y="247438"/>
                    <a:pt x="208232" y="254000"/>
                    <a:pt x="191713" y="254000"/>
                  </a:cubicBezTo>
                  <a:lnTo>
                    <a:pt x="62287" y="254000"/>
                  </a:lnTo>
                  <a:cubicBezTo>
                    <a:pt x="45768" y="254000"/>
                    <a:pt x="29925" y="260562"/>
                    <a:pt x="18244" y="272244"/>
                  </a:cubicBezTo>
                  <a:cubicBezTo>
                    <a:pt x="6562" y="283925"/>
                    <a:pt x="0" y="299768"/>
                    <a:pt x="0" y="316287"/>
                  </a:cubicBezTo>
                  <a:lnTo>
                    <a:pt x="0" y="496513"/>
                  </a:lnTo>
                  <a:cubicBezTo>
                    <a:pt x="0" y="513032"/>
                    <a:pt x="6562" y="528875"/>
                    <a:pt x="18244" y="540556"/>
                  </a:cubicBezTo>
                  <a:cubicBezTo>
                    <a:pt x="29925" y="552238"/>
                    <a:pt x="45768" y="558800"/>
                    <a:pt x="62287" y="558800"/>
                  </a:cubicBezTo>
                  <a:lnTo>
                    <a:pt x="191713" y="558800"/>
                  </a:lnTo>
                  <a:cubicBezTo>
                    <a:pt x="208232" y="558800"/>
                    <a:pt x="224075" y="565362"/>
                    <a:pt x="235756" y="577044"/>
                  </a:cubicBezTo>
                  <a:cubicBezTo>
                    <a:pt x="247438" y="588725"/>
                    <a:pt x="254000" y="604568"/>
                    <a:pt x="254000" y="621087"/>
                  </a:cubicBezTo>
                  <a:lnTo>
                    <a:pt x="254000" y="750513"/>
                  </a:lnTo>
                  <a:cubicBezTo>
                    <a:pt x="254000" y="767032"/>
                    <a:pt x="260562" y="782875"/>
                    <a:pt x="272244" y="794556"/>
                  </a:cubicBezTo>
                  <a:cubicBezTo>
                    <a:pt x="283925" y="806238"/>
                    <a:pt x="299768" y="812800"/>
                    <a:pt x="316287" y="812800"/>
                  </a:cubicBezTo>
                  <a:lnTo>
                    <a:pt x="496513" y="812800"/>
                  </a:lnTo>
                  <a:cubicBezTo>
                    <a:pt x="513032" y="812800"/>
                    <a:pt x="528875" y="806238"/>
                    <a:pt x="540556" y="794556"/>
                  </a:cubicBezTo>
                  <a:cubicBezTo>
                    <a:pt x="552238" y="782875"/>
                    <a:pt x="558800" y="767032"/>
                    <a:pt x="558800" y="750513"/>
                  </a:cubicBezTo>
                  <a:lnTo>
                    <a:pt x="558800" y="621087"/>
                  </a:lnTo>
                  <a:cubicBezTo>
                    <a:pt x="558800" y="604568"/>
                    <a:pt x="565362" y="588725"/>
                    <a:pt x="577044" y="577044"/>
                  </a:cubicBezTo>
                  <a:cubicBezTo>
                    <a:pt x="588725" y="565362"/>
                    <a:pt x="604568" y="558800"/>
                    <a:pt x="621087" y="558800"/>
                  </a:cubicBezTo>
                  <a:lnTo>
                    <a:pt x="750513" y="558800"/>
                  </a:lnTo>
                  <a:cubicBezTo>
                    <a:pt x="767032" y="558800"/>
                    <a:pt x="782875" y="552238"/>
                    <a:pt x="794556" y="540556"/>
                  </a:cubicBezTo>
                  <a:cubicBezTo>
                    <a:pt x="806238" y="528875"/>
                    <a:pt x="812800" y="513032"/>
                    <a:pt x="812800" y="496513"/>
                  </a:cubicBezTo>
                  <a:lnTo>
                    <a:pt x="812800" y="316287"/>
                  </a:lnTo>
                  <a:cubicBezTo>
                    <a:pt x="812800" y="299768"/>
                    <a:pt x="806238" y="283925"/>
                    <a:pt x="794556" y="272244"/>
                  </a:cubicBezTo>
                  <a:cubicBezTo>
                    <a:pt x="782875" y="260562"/>
                    <a:pt x="767032" y="254000"/>
                    <a:pt x="750513" y="254000"/>
                  </a:cubicBezTo>
                  <a:lnTo>
                    <a:pt x="621087" y="254000"/>
                  </a:lnTo>
                  <a:cubicBezTo>
                    <a:pt x="604568" y="254000"/>
                    <a:pt x="588725" y="247438"/>
                    <a:pt x="577044" y="235756"/>
                  </a:cubicBezTo>
                  <a:cubicBezTo>
                    <a:pt x="565362" y="224075"/>
                    <a:pt x="558800" y="208232"/>
                    <a:pt x="558800" y="191713"/>
                  </a:cubicBezTo>
                  <a:lnTo>
                    <a:pt x="558800" y="62287"/>
                  </a:lnTo>
                  <a:cubicBezTo>
                    <a:pt x="558800" y="45768"/>
                    <a:pt x="552238" y="29925"/>
                    <a:pt x="540556" y="18244"/>
                  </a:cubicBezTo>
                  <a:cubicBezTo>
                    <a:pt x="528875" y="6562"/>
                    <a:pt x="513032" y="0"/>
                    <a:pt x="49651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CD0BE">
                    <a:alpha val="100000"/>
                  </a:srgbClr>
                </a:gs>
                <a:gs pos="50000">
                  <a:srgbClr val="35E9D6">
                    <a:alpha val="100000"/>
                  </a:srgbClr>
                </a:gs>
                <a:gs pos="100000">
                  <a:srgbClr val="61F5A1">
                    <a:alpha val="18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49211" y="2204260"/>
            <a:ext cx="892318" cy="892318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72038" y="0"/>
                  </a:moveTo>
                  <a:lnTo>
                    <a:pt x="340762" y="0"/>
                  </a:lnTo>
                  <a:cubicBezTo>
                    <a:pt x="317751" y="0"/>
                    <a:pt x="295683" y="9141"/>
                    <a:pt x="279412" y="25412"/>
                  </a:cubicBezTo>
                  <a:cubicBezTo>
                    <a:pt x="263141" y="41683"/>
                    <a:pt x="254000" y="63751"/>
                    <a:pt x="254000" y="86762"/>
                  </a:cubicBezTo>
                  <a:lnTo>
                    <a:pt x="254000" y="167238"/>
                  </a:lnTo>
                  <a:cubicBezTo>
                    <a:pt x="254000" y="190249"/>
                    <a:pt x="244859" y="212317"/>
                    <a:pt x="228588" y="228588"/>
                  </a:cubicBezTo>
                  <a:cubicBezTo>
                    <a:pt x="212317" y="244859"/>
                    <a:pt x="190249" y="254000"/>
                    <a:pt x="167238" y="254000"/>
                  </a:cubicBezTo>
                  <a:lnTo>
                    <a:pt x="86762" y="254000"/>
                  </a:lnTo>
                  <a:cubicBezTo>
                    <a:pt x="63751" y="254000"/>
                    <a:pt x="41683" y="263141"/>
                    <a:pt x="25412" y="279412"/>
                  </a:cubicBezTo>
                  <a:cubicBezTo>
                    <a:pt x="9141" y="295683"/>
                    <a:pt x="0" y="317751"/>
                    <a:pt x="0" y="340762"/>
                  </a:cubicBezTo>
                  <a:lnTo>
                    <a:pt x="0" y="472038"/>
                  </a:lnTo>
                  <a:cubicBezTo>
                    <a:pt x="0" y="495049"/>
                    <a:pt x="9141" y="517117"/>
                    <a:pt x="25412" y="533388"/>
                  </a:cubicBezTo>
                  <a:cubicBezTo>
                    <a:pt x="41683" y="549659"/>
                    <a:pt x="63751" y="558800"/>
                    <a:pt x="86762" y="558800"/>
                  </a:cubicBezTo>
                  <a:lnTo>
                    <a:pt x="167238" y="558800"/>
                  </a:lnTo>
                  <a:cubicBezTo>
                    <a:pt x="190249" y="558800"/>
                    <a:pt x="212317" y="567941"/>
                    <a:pt x="228588" y="584212"/>
                  </a:cubicBezTo>
                  <a:cubicBezTo>
                    <a:pt x="244859" y="600483"/>
                    <a:pt x="254000" y="622551"/>
                    <a:pt x="254000" y="645562"/>
                  </a:cubicBezTo>
                  <a:lnTo>
                    <a:pt x="254000" y="726038"/>
                  </a:lnTo>
                  <a:cubicBezTo>
                    <a:pt x="254000" y="749049"/>
                    <a:pt x="263141" y="771117"/>
                    <a:pt x="279412" y="787388"/>
                  </a:cubicBezTo>
                  <a:cubicBezTo>
                    <a:pt x="295683" y="803659"/>
                    <a:pt x="317751" y="812800"/>
                    <a:pt x="340762" y="812800"/>
                  </a:cubicBezTo>
                  <a:lnTo>
                    <a:pt x="472038" y="812800"/>
                  </a:lnTo>
                  <a:cubicBezTo>
                    <a:pt x="495049" y="812800"/>
                    <a:pt x="517117" y="803659"/>
                    <a:pt x="533388" y="787388"/>
                  </a:cubicBezTo>
                  <a:cubicBezTo>
                    <a:pt x="549659" y="771117"/>
                    <a:pt x="558800" y="749049"/>
                    <a:pt x="558800" y="726038"/>
                  </a:cubicBezTo>
                  <a:lnTo>
                    <a:pt x="558800" y="645562"/>
                  </a:lnTo>
                  <a:cubicBezTo>
                    <a:pt x="558800" y="622551"/>
                    <a:pt x="567941" y="600483"/>
                    <a:pt x="584212" y="584212"/>
                  </a:cubicBezTo>
                  <a:cubicBezTo>
                    <a:pt x="600483" y="567941"/>
                    <a:pt x="622551" y="558800"/>
                    <a:pt x="645562" y="558800"/>
                  </a:cubicBezTo>
                  <a:lnTo>
                    <a:pt x="726038" y="558800"/>
                  </a:lnTo>
                  <a:cubicBezTo>
                    <a:pt x="749049" y="558800"/>
                    <a:pt x="771117" y="549659"/>
                    <a:pt x="787388" y="533388"/>
                  </a:cubicBezTo>
                  <a:cubicBezTo>
                    <a:pt x="803659" y="517117"/>
                    <a:pt x="812800" y="495049"/>
                    <a:pt x="812800" y="472038"/>
                  </a:cubicBezTo>
                  <a:lnTo>
                    <a:pt x="812800" y="340762"/>
                  </a:lnTo>
                  <a:cubicBezTo>
                    <a:pt x="812800" y="317751"/>
                    <a:pt x="803659" y="295683"/>
                    <a:pt x="787388" y="279412"/>
                  </a:cubicBezTo>
                  <a:cubicBezTo>
                    <a:pt x="771117" y="263141"/>
                    <a:pt x="749049" y="254000"/>
                    <a:pt x="726038" y="254000"/>
                  </a:cubicBezTo>
                  <a:lnTo>
                    <a:pt x="645562" y="254000"/>
                  </a:lnTo>
                  <a:cubicBezTo>
                    <a:pt x="622551" y="254000"/>
                    <a:pt x="600483" y="244859"/>
                    <a:pt x="584212" y="228588"/>
                  </a:cubicBezTo>
                  <a:cubicBezTo>
                    <a:pt x="567941" y="212317"/>
                    <a:pt x="558800" y="190249"/>
                    <a:pt x="558800" y="167238"/>
                  </a:cubicBezTo>
                  <a:lnTo>
                    <a:pt x="558800" y="86762"/>
                  </a:lnTo>
                  <a:cubicBezTo>
                    <a:pt x="558800" y="63751"/>
                    <a:pt x="549659" y="41683"/>
                    <a:pt x="533388" y="25412"/>
                  </a:cubicBezTo>
                  <a:cubicBezTo>
                    <a:pt x="517117" y="9141"/>
                    <a:pt x="495049" y="0"/>
                    <a:pt x="47203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CD0BE">
                    <a:alpha val="100000"/>
                  </a:srgbClr>
                </a:gs>
                <a:gs pos="50000">
                  <a:srgbClr val="35E9D6">
                    <a:alpha val="100000"/>
                  </a:srgbClr>
                </a:gs>
                <a:gs pos="100000">
                  <a:srgbClr val="61F5A1">
                    <a:alpha val="1800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4171977" y="2422289"/>
            <a:ext cx="808566" cy="808566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63051" y="0"/>
                  </a:moveTo>
                  <a:lnTo>
                    <a:pt x="349749" y="0"/>
                  </a:lnTo>
                  <a:cubicBezTo>
                    <a:pt x="324355" y="0"/>
                    <a:pt x="300001" y="10088"/>
                    <a:pt x="282044" y="28044"/>
                  </a:cubicBezTo>
                  <a:cubicBezTo>
                    <a:pt x="264088" y="46001"/>
                    <a:pt x="254000" y="70355"/>
                    <a:pt x="254000" y="95749"/>
                  </a:cubicBezTo>
                  <a:lnTo>
                    <a:pt x="254000" y="158251"/>
                  </a:lnTo>
                  <a:cubicBezTo>
                    <a:pt x="254000" y="183645"/>
                    <a:pt x="243912" y="207999"/>
                    <a:pt x="225956" y="225956"/>
                  </a:cubicBezTo>
                  <a:cubicBezTo>
                    <a:pt x="207999" y="243912"/>
                    <a:pt x="183645" y="254000"/>
                    <a:pt x="158251" y="254000"/>
                  </a:cubicBezTo>
                  <a:lnTo>
                    <a:pt x="95749" y="254000"/>
                  </a:lnTo>
                  <a:cubicBezTo>
                    <a:pt x="70355" y="254000"/>
                    <a:pt x="46001" y="264088"/>
                    <a:pt x="28044" y="282044"/>
                  </a:cubicBezTo>
                  <a:cubicBezTo>
                    <a:pt x="10088" y="300001"/>
                    <a:pt x="0" y="324355"/>
                    <a:pt x="0" y="349749"/>
                  </a:cubicBezTo>
                  <a:lnTo>
                    <a:pt x="0" y="463051"/>
                  </a:lnTo>
                  <a:cubicBezTo>
                    <a:pt x="0" y="488445"/>
                    <a:pt x="10088" y="512799"/>
                    <a:pt x="28044" y="530756"/>
                  </a:cubicBezTo>
                  <a:cubicBezTo>
                    <a:pt x="46001" y="548712"/>
                    <a:pt x="70355" y="558800"/>
                    <a:pt x="95749" y="558800"/>
                  </a:cubicBezTo>
                  <a:lnTo>
                    <a:pt x="158251" y="558800"/>
                  </a:lnTo>
                  <a:cubicBezTo>
                    <a:pt x="183645" y="558800"/>
                    <a:pt x="207999" y="568888"/>
                    <a:pt x="225956" y="586844"/>
                  </a:cubicBezTo>
                  <a:cubicBezTo>
                    <a:pt x="243912" y="604801"/>
                    <a:pt x="254000" y="629155"/>
                    <a:pt x="254000" y="654549"/>
                  </a:cubicBezTo>
                  <a:lnTo>
                    <a:pt x="254000" y="717051"/>
                  </a:lnTo>
                  <a:cubicBezTo>
                    <a:pt x="254000" y="742445"/>
                    <a:pt x="264088" y="766799"/>
                    <a:pt x="282044" y="784756"/>
                  </a:cubicBezTo>
                  <a:cubicBezTo>
                    <a:pt x="300001" y="802712"/>
                    <a:pt x="324355" y="812800"/>
                    <a:pt x="349749" y="812800"/>
                  </a:cubicBezTo>
                  <a:lnTo>
                    <a:pt x="463051" y="812800"/>
                  </a:lnTo>
                  <a:cubicBezTo>
                    <a:pt x="488445" y="812800"/>
                    <a:pt x="512799" y="802712"/>
                    <a:pt x="530756" y="784756"/>
                  </a:cubicBezTo>
                  <a:cubicBezTo>
                    <a:pt x="548712" y="766799"/>
                    <a:pt x="558800" y="742445"/>
                    <a:pt x="558800" y="717051"/>
                  </a:cubicBezTo>
                  <a:lnTo>
                    <a:pt x="558800" y="654549"/>
                  </a:lnTo>
                  <a:cubicBezTo>
                    <a:pt x="558800" y="629155"/>
                    <a:pt x="568888" y="604801"/>
                    <a:pt x="586844" y="586844"/>
                  </a:cubicBezTo>
                  <a:cubicBezTo>
                    <a:pt x="604801" y="568888"/>
                    <a:pt x="629155" y="558800"/>
                    <a:pt x="654549" y="558800"/>
                  </a:cubicBezTo>
                  <a:lnTo>
                    <a:pt x="717051" y="558800"/>
                  </a:lnTo>
                  <a:cubicBezTo>
                    <a:pt x="742445" y="558800"/>
                    <a:pt x="766799" y="548712"/>
                    <a:pt x="784756" y="530756"/>
                  </a:cubicBezTo>
                  <a:cubicBezTo>
                    <a:pt x="802712" y="512799"/>
                    <a:pt x="812800" y="488445"/>
                    <a:pt x="812800" y="463051"/>
                  </a:cubicBezTo>
                  <a:lnTo>
                    <a:pt x="812800" y="349749"/>
                  </a:lnTo>
                  <a:cubicBezTo>
                    <a:pt x="812800" y="324355"/>
                    <a:pt x="802712" y="300001"/>
                    <a:pt x="784756" y="282044"/>
                  </a:cubicBezTo>
                  <a:cubicBezTo>
                    <a:pt x="766799" y="264088"/>
                    <a:pt x="742445" y="254000"/>
                    <a:pt x="717051" y="254000"/>
                  </a:cubicBezTo>
                  <a:lnTo>
                    <a:pt x="654549" y="254000"/>
                  </a:lnTo>
                  <a:cubicBezTo>
                    <a:pt x="629155" y="254000"/>
                    <a:pt x="604801" y="243912"/>
                    <a:pt x="586844" y="225956"/>
                  </a:cubicBezTo>
                  <a:cubicBezTo>
                    <a:pt x="568888" y="207999"/>
                    <a:pt x="558800" y="183645"/>
                    <a:pt x="558800" y="158251"/>
                  </a:cubicBezTo>
                  <a:lnTo>
                    <a:pt x="558800" y="95749"/>
                  </a:lnTo>
                  <a:cubicBezTo>
                    <a:pt x="558800" y="70355"/>
                    <a:pt x="548712" y="46001"/>
                    <a:pt x="530756" y="28044"/>
                  </a:cubicBezTo>
                  <a:cubicBezTo>
                    <a:pt x="512799" y="10088"/>
                    <a:pt x="488445" y="0"/>
                    <a:pt x="46305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CD0BE">
                    <a:alpha val="100000"/>
                  </a:srgbClr>
                </a:gs>
                <a:gs pos="50000">
                  <a:srgbClr val="35E9D6">
                    <a:alpha val="100000"/>
                  </a:srgbClr>
                </a:gs>
                <a:gs pos="100000">
                  <a:srgbClr val="61F5A1">
                    <a:alpha val="18000"/>
                  </a:srgbClr>
                </a:gs>
              </a:gsLst>
              <a:lin ang="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19" name="AutoShape 19"/>
          <p:cNvSpPr/>
          <p:nvPr/>
        </p:nvSpPr>
        <p:spPr>
          <a:xfrm>
            <a:off x="6331773" y="1900834"/>
            <a:ext cx="6492240" cy="0"/>
          </a:xfrm>
          <a:prstGeom prst="line">
            <a:avLst/>
          </a:prstGeom>
          <a:ln w="2000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801988" y="502541"/>
            <a:ext cx="1955914" cy="462811"/>
            <a:chOff x="0" y="0"/>
            <a:chExt cx="515138" cy="1218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15138" cy="121893"/>
            </a:xfrm>
            <a:custGeom>
              <a:avLst/>
              <a:gdLst/>
              <a:ahLst/>
              <a:cxnLst/>
              <a:rect l="l" t="t" r="r" b="b"/>
              <a:pathLst>
                <a:path w="515138" h="121893">
                  <a:moveTo>
                    <a:pt x="0" y="0"/>
                  </a:moveTo>
                  <a:lnTo>
                    <a:pt x="515138" y="0"/>
                  </a:lnTo>
                  <a:lnTo>
                    <a:pt x="515138" y="121893"/>
                  </a:lnTo>
                  <a:lnTo>
                    <a:pt x="0" y="121893"/>
                  </a:lnTo>
                  <a:close/>
                </a:path>
              </a:pathLst>
            </a:custGeom>
            <a:gradFill rotWithShape="1">
              <a:gsLst>
                <a:gs pos="0">
                  <a:srgbClr val="38F0DC">
                    <a:alpha val="100000"/>
                  </a:srgbClr>
                </a:gs>
                <a:gs pos="100000">
                  <a:srgbClr val="2CD0BE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15138" cy="1695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40780" y="3532351"/>
            <a:ext cx="2078164" cy="207816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521546" y="0"/>
                  </a:moveTo>
                  <a:lnTo>
                    <a:pt x="291254" y="0"/>
                  </a:lnTo>
                  <a:cubicBezTo>
                    <a:pt x="281373" y="0"/>
                    <a:pt x="271898" y="3925"/>
                    <a:pt x="264911" y="10911"/>
                  </a:cubicBezTo>
                  <a:cubicBezTo>
                    <a:pt x="257925" y="17898"/>
                    <a:pt x="254000" y="27373"/>
                    <a:pt x="254000" y="37254"/>
                  </a:cubicBezTo>
                  <a:lnTo>
                    <a:pt x="254000" y="216746"/>
                  </a:lnTo>
                  <a:cubicBezTo>
                    <a:pt x="254000" y="226627"/>
                    <a:pt x="250075" y="236102"/>
                    <a:pt x="243089" y="243089"/>
                  </a:cubicBezTo>
                  <a:cubicBezTo>
                    <a:pt x="236102" y="250075"/>
                    <a:pt x="226627" y="254000"/>
                    <a:pt x="216746" y="254000"/>
                  </a:cubicBezTo>
                  <a:lnTo>
                    <a:pt x="37254" y="254000"/>
                  </a:lnTo>
                  <a:cubicBezTo>
                    <a:pt x="27373" y="254000"/>
                    <a:pt x="17898" y="257925"/>
                    <a:pt x="10911" y="264911"/>
                  </a:cubicBezTo>
                  <a:cubicBezTo>
                    <a:pt x="3925" y="271898"/>
                    <a:pt x="0" y="281373"/>
                    <a:pt x="0" y="291254"/>
                  </a:cubicBezTo>
                  <a:lnTo>
                    <a:pt x="0" y="521546"/>
                  </a:lnTo>
                  <a:cubicBezTo>
                    <a:pt x="0" y="531427"/>
                    <a:pt x="3925" y="540902"/>
                    <a:pt x="10911" y="547889"/>
                  </a:cubicBezTo>
                  <a:cubicBezTo>
                    <a:pt x="17898" y="554875"/>
                    <a:pt x="27373" y="558800"/>
                    <a:pt x="37254" y="558800"/>
                  </a:cubicBezTo>
                  <a:lnTo>
                    <a:pt x="216746" y="558800"/>
                  </a:lnTo>
                  <a:cubicBezTo>
                    <a:pt x="226627" y="558800"/>
                    <a:pt x="236102" y="562725"/>
                    <a:pt x="243089" y="569711"/>
                  </a:cubicBezTo>
                  <a:cubicBezTo>
                    <a:pt x="250075" y="576698"/>
                    <a:pt x="254000" y="586173"/>
                    <a:pt x="254000" y="596054"/>
                  </a:cubicBezTo>
                  <a:lnTo>
                    <a:pt x="254000" y="775546"/>
                  </a:lnTo>
                  <a:cubicBezTo>
                    <a:pt x="254000" y="785427"/>
                    <a:pt x="257925" y="794902"/>
                    <a:pt x="264911" y="801889"/>
                  </a:cubicBezTo>
                  <a:cubicBezTo>
                    <a:pt x="271898" y="808875"/>
                    <a:pt x="281373" y="812800"/>
                    <a:pt x="291254" y="812800"/>
                  </a:cubicBezTo>
                  <a:lnTo>
                    <a:pt x="521546" y="812800"/>
                  </a:lnTo>
                  <a:cubicBezTo>
                    <a:pt x="531427" y="812800"/>
                    <a:pt x="540902" y="808875"/>
                    <a:pt x="547889" y="801889"/>
                  </a:cubicBezTo>
                  <a:cubicBezTo>
                    <a:pt x="554875" y="794902"/>
                    <a:pt x="558800" y="785427"/>
                    <a:pt x="558800" y="775546"/>
                  </a:cubicBezTo>
                  <a:lnTo>
                    <a:pt x="558800" y="596054"/>
                  </a:lnTo>
                  <a:cubicBezTo>
                    <a:pt x="558800" y="586173"/>
                    <a:pt x="562725" y="576698"/>
                    <a:pt x="569711" y="569711"/>
                  </a:cubicBezTo>
                  <a:cubicBezTo>
                    <a:pt x="576698" y="562725"/>
                    <a:pt x="586173" y="558800"/>
                    <a:pt x="596054" y="558800"/>
                  </a:cubicBezTo>
                  <a:lnTo>
                    <a:pt x="775546" y="558800"/>
                  </a:lnTo>
                  <a:cubicBezTo>
                    <a:pt x="785427" y="558800"/>
                    <a:pt x="794902" y="554875"/>
                    <a:pt x="801889" y="547889"/>
                  </a:cubicBezTo>
                  <a:cubicBezTo>
                    <a:pt x="808875" y="540902"/>
                    <a:pt x="812800" y="531427"/>
                    <a:pt x="812800" y="521546"/>
                  </a:cubicBezTo>
                  <a:lnTo>
                    <a:pt x="812800" y="291254"/>
                  </a:lnTo>
                  <a:cubicBezTo>
                    <a:pt x="812800" y="281373"/>
                    <a:pt x="808875" y="271898"/>
                    <a:pt x="801889" y="264911"/>
                  </a:cubicBezTo>
                  <a:cubicBezTo>
                    <a:pt x="794902" y="257925"/>
                    <a:pt x="785427" y="254000"/>
                    <a:pt x="775546" y="254000"/>
                  </a:cubicBezTo>
                  <a:lnTo>
                    <a:pt x="596054" y="254000"/>
                  </a:lnTo>
                  <a:cubicBezTo>
                    <a:pt x="586173" y="254000"/>
                    <a:pt x="576698" y="250075"/>
                    <a:pt x="569711" y="243089"/>
                  </a:cubicBezTo>
                  <a:cubicBezTo>
                    <a:pt x="562725" y="236102"/>
                    <a:pt x="558800" y="226627"/>
                    <a:pt x="558800" y="216746"/>
                  </a:cubicBezTo>
                  <a:lnTo>
                    <a:pt x="558800" y="37254"/>
                  </a:lnTo>
                  <a:cubicBezTo>
                    <a:pt x="558800" y="27373"/>
                    <a:pt x="554875" y="17898"/>
                    <a:pt x="547889" y="10911"/>
                  </a:cubicBezTo>
                  <a:cubicBezTo>
                    <a:pt x="540902" y="3925"/>
                    <a:pt x="531427" y="0"/>
                    <a:pt x="52154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CD0BE">
                    <a:alpha val="100000"/>
                  </a:srgbClr>
                </a:gs>
                <a:gs pos="50000">
                  <a:srgbClr val="35E9D6">
                    <a:alpha val="100000"/>
                  </a:srgbClr>
                </a:gs>
                <a:gs pos="100000">
                  <a:srgbClr val="61F5A1">
                    <a:alpha val="18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310145" y="3833060"/>
            <a:ext cx="15667709" cy="257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 b="1">
                <a:solidFill>
                  <a:srgbClr val="1A1D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</a:t>
            </a:r>
          </a:p>
        </p:txBody>
      </p:sp>
      <p:sp>
        <p:nvSpPr>
          <p:cNvPr id="10" name="Freeform 10"/>
          <p:cNvSpPr/>
          <p:nvPr/>
        </p:nvSpPr>
        <p:spPr>
          <a:xfrm>
            <a:off x="14937348" y="3659784"/>
            <a:ext cx="864639" cy="918053"/>
          </a:xfrm>
          <a:custGeom>
            <a:avLst/>
            <a:gdLst/>
            <a:ahLst/>
            <a:cxnLst/>
            <a:rect l="l" t="t" r="r" b="b"/>
            <a:pathLst>
              <a:path w="864639" h="918053">
                <a:moveTo>
                  <a:pt x="0" y="0"/>
                </a:moveTo>
                <a:lnTo>
                  <a:pt x="864640" y="0"/>
                </a:lnTo>
                <a:lnTo>
                  <a:pt x="864640" y="918053"/>
                </a:lnTo>
                <a:lnTo>
                  <a:pt x="0" y="9180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28700" y="9454266"/>
            <a:ext cx="5580488" cy="438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i="1">
                <a:solidFill>
                  <a:srgbClr val="1A1D20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voISE Hackathon 2025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801988" y="9454266"/>
            <a:ext cx="1955914" cy="438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40"/>
              </a:lnSpc>
            </a:pPr>
            <a:r>
              <a:rPr lang="en-US" sz="2600" i="1">
                <a:solidFill>
                  <a:srgbClr val="1A1D20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May 2025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28700" y="5610515"/>
            <a:ext cx="892318" cy="892318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72038" y="0"/>
                  </a:moveTo>
                  <a:lnTo>
                    <a:pt x="340762" y="0"/>
                  </a:lnTo>
                  <a:cubicBezTo>
                    <a:pt x="317751" y="0"/>
                    <a:pt x="295683" y="9141"/>
                    <a:pt x="279412" y="25412"/>
                  </a:cubicBezTo>
                  <a:cubicBezTo>
                    <a:pt x="263141" y="41683"/>
                    <a:pt x="254000" y="63751"/>
                    <a:pt x="254000" y="86762"/>
                  </a:cubicBezTo>
                  <a:lnTo>
                    <a:pt x="254000" y="167238"/>
                  </a:lnTo>
                  <a:cubicBezTo>
                    <a:pt x="254000" y="190249"/>
                    <a:pt x="244859" y="212317"/>
                    <a:pt x="228588" y="228588"/>
                  </a:cubicBezTo>
                  <a:cubicBezTo>
                    <a:pt x="212317" y="244859"/>
                    <a:pt x="190249" y="254000"/>
                    <a:pt x="167238" y="254000"/>
                  </a:cubicBezTo>
                  <a:lnTo>
                    <a:pt x="86762" y="254000"/>
                  </a:lnTo>
                  <a:cubicBezTo>
                    <a:pt x="63751" y="254000"/>
                    <a:pt x="41683" y="263141"/>
                    <a:pt x="25412" y="279412"/>
                  </a:cubicBezTo>
                  <a:cubicBezTo>
                    <a:pt x="9141" y="295683"/>
                    <a:pt x="0" y="317751"/>
                    <a:pt x="0" y="340762"/>
                  </a:cubicBezTo>
                  <a:lnTo>
                    <a:pt x="0" y="472038"/>
                  </a:lnTo>
                  <a:cubicBezTo>
                    <a:pt x="0" y="495049"/>
                    <a:pt x="9141" y="517117"/>
                    <a:pt x="25412" y="533388"/>
                  </a:cubicBezTo>
                  <a:cubicBezTo>
                    <a:pt x="41683" y="549659"/>
                    <a:pt x="63751" y="558800"/>
                    <a:pt x="86762" y="558800"/>
                  </a:cubicBezTo>
                  <a:lnTo>
                    <a:pt x="167238" y="558800"/>
                  </a:lnTo>
                  <a:cubicBezTo>
                    <a:pt x="190249" y="558800"/>
                    <a:pt x="212317" y="567941"/>
                    <a:pt x="228588" y="584212"/>
                  </a:cubicBezTo>
                  <a:cubicBezTo>
                    <a:pt x="244859" y="600483"/>
                    <a:pt x="254000" y="622551"/>
                    <a:pt x="254000" y="645562"/>
                  </a:cubicBezTo>
                  <a:lnTo>
                    <a:pt x="254000" y="726038"/>
                  </a:lnTo>
                  <a:cubicBezTo>
                    <a:pt x="254000" y="749049"/>
                    <a:pt x="263141" y="771117"/>
                    <a:pt x="279412" y="787388"/>
                  </a:cubicBezTo>
                  <a:cubicBezTo>
                    <a:pt x="295683" y="803659"/>
                    <a:pt x="317751" y="812800"/>
                    <a:pt x="340762" y="812800"/>
                  </a:cubicBezTo>
                  <a:lnTo>
                    <a:pt x="472038" y="812800"/>
                  </a:lnTo>
                  <a:cubicBezTo>
                    <a:pt x="495049" y="812800"/>
                    <a:pt x="517117" y="803659"/>
                    <a:pt x="533388" y="787388"/>
                  </a:cubicBezTo>
                  <a:cubicBezTo>
                    <a:pt x="549659" y="771117"/>
                    <a:pt x="558800" y="749049"/>
                    <a:pt x="558800" y="726038"/>
                  </a:cubicBezTo>
                  <a:lnTo>
                    <a:pt x="558800" y="645562"/>
                  </a:lnTo>
                  <a:cubicBezTo>
                    <a:pt x="558800" y="622551"/>
                    <a:pt x="567941" y="600483"/>
                    <a:pt x="584212" y="584212"/>
                  </a:cubicBezTo>
                  <a:cubicBezTo>
                    <a:pt x="600483" y="567941"/>
                    <a:pt x="622551" y="558800"/>
                    <a:pt x="645562" y="558800"/>
                  </a:cubicBezTo>
                  <a:lnTo>
                    <a:pt x="726038" y="558800"/>
                  </a:lnTo>
                  <a:cubicBezTo>
                    <a:pt x="749049" y="558800"/>
                    <a:pt x="771117" y="549659"/>
                    <a:pt x="787388" y="533388"/>
                  </a:cubicBezTo>
                  <a:cubicBezTo>
                    <a:pt x="803659" y="517117"/>
                    <a:pt x="812800" y="495049"/>
                    <a:pt x="812800" y="472038"/>
                  </a:cubicBezTo>
                  <a:lnTo>
                    <a:pt x="812800" y="340762"/>
                  </a:lnTo>
                  <a:cubicBezTo>
                    <a:pt x="812800" y="317751"/>
                    <a:pt x="803659" y="295683"/>
                    <a:pt x="787388" y="279412"/>
                  </a:cubicBezTo>
                  <a:cubicBezTo>
                    <a:pt x="771117" y="263141"/>
                    <a:pt x="749049" y="254000"/>
                    <a:pt x="726038" y="254000"/>
                  </a:cubicBezTo>
                  <a:lnTo>
                    <a:pt x="645562" y="254000"/>
                  </a:lnTo>
                  <a:cubicBezTo>
                    <a:pt x="622551" y="254000"/>
                    <a:pt x="600483" y="244859"/>
                    <a:pt x="584212" y="228588"/>
                  </a:cubicBezTo>
                  <a:cubicBezTo>
                    <a:pt x="567941" y="212317"/>
                    <a:pt x="558800" y="190249"/>
                    <a:pt x="558800" y="167238"/>
                  </a:cubicBezTo>
                  <a:lnTo>
                    <a:pt x="558800" y="86762"/>
                  </a:lnTo>
                  <a:cubicBezTo>
                    <a:pt x="558800" y="63751"/>
                    <a:pt x="549659" y="41683"/>
                    <a:pt x="533388" y="25412"/>
                  </a:cubicBezTo>
                  <a:cubicBezTo>
                    <a:pt x="517117" y="9141"/>
                    <a:pt x="495049" y="0"/>
                    <a:pt x="47203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CD0BE">
                    <a:alpha val="100000"/>
                  </a:srgbClr>
                </a:gs>
                <a:gs pos="50000">
                  <a:srgbClr val="35E9D6">
                    <a:alpha val="100000"/>
                  </a:srgbClr>
                </a:gs>
                <a:gs pos="100000">
                  <a:srgbClr val="61F5A1">
                    <a:alpha val="1800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10800000">
            <a:off x="14937348" y="6056674"/>
            <a:ext cx="697974" cy="697974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47880" y="0"/>
                  </a:moveTo>
                  <a:lnTo>
                    <a:pt x="364920" y="0"/>
                  </a:lnTo>
                  <a:cubicBezTo>
                    <a:pt x="303661" y="0"/>
                    <a:pt x="254000" y="49661"/>
                    <a:pt x="254000" y="110920"/>
                  </a:cubicBezTo>
                  <a:lnTo>
                    <a:pt x="254000" y="143080"/>
                  </a:lnTo>
                  <a:cubicBezTo>
                    <a:pt x="254000" y="204339"/>
                    <a:pt x="204339" y="254000"/>
                    <a:pt x="143080" y="254000"/>
                  </a:cubicBezTo>
                  <a:lnTo>
                    <a:pt x="110920" y="254000"/>
                  </a:lnTo>
                  <a:cubicBezTo>
                    <a:pt x="49661" y="254000"/>
                    <a:pt x="0" y="303661"/>
                    <a:pt x="0" y="364920"/>
                  </a:cubicBezTo>
                  <a:lnTo>
                    <a:pt x="0" y="447880"/>
                  </a:lnTo>
                  <a:cubicBezTo>
                    <a:pt x="0" y="509140"/>
                    <a:pt x="49661" y="558800"/>
                    <a:pt x="110920" y="558800"/>
                  </a:cubicBezTo>
                  <a:lnTo>
                    <a:pt x="143080" y="558800"/>
                  </a:lnTo>
                  <a:cubicBezTo>
                    <a:pt x="204339" y="558800"/>
                    <a:pt x="254000" y="608460"/>
                    <a:pt x="254000" y="669720"/>
                  </a:cubicBezTo>
                  <a:lnTo>
                    <a:pt x="254000" y="701880"/>
                  </a:lnTo>
                  <a:cubicBezTo>
                    <a:pt x="254000" y="763140"/>
                    <a:pt x="303661" y="812800"/>
                    <a:pt x="364920" y="812800"/>
                  </a:cubicBezTo>
                  <a:lnTo>
                    <a:pt x="447880" y="812800"/>
                  </a:lnTo>
                  <a:cubicBezTo>
                    <a:pt x="509140" y="812800"/>
                    <a:pt x="558800" y="763140"/>
                    <a:pt x="558800" y="701880"/>
                  </a:cubicBezTo>
                  <a:lnTo>
                    <a:pt x="558800" y="669720"/>
                  </a:lnTo>
                  <a:cubicBezTo>
                    <a:pt x="558800" y="608460"/>
                    <a:pt x="608460" y="558800"/>
                    <a:pt x="669720" y="558800"/>
                  </a:cubicBezTo>
                  <a:lnTo>
                    <a:pt x="701880" y="558800"/>
                  </a:lnTo>
                  <a:cubicBezTo>
                    <a:pt x="763140" y="558800"/>
                    <a:pt x="812800" y="509140"/>
                    <a:pt x="812800" y="447880"/>
                  </a:cubicBezTo>
                  <a:lnTo>
                    <a:pt x="812800" y="364920"/>
                  </a:lnTo>
                  <a:cubicBezTo>
                    <a:pt x="812800" y="303661"/>
                    <a:pt x="763140" y="254000"/>
                    <a:pt x="701880" y="254000"/>
                  </a:cubicBezTo>
                  <a:lnTo>
                    <a:pt x="669720" y="254000"/>
                  </a:lnTo>
                  <a:cubicBezTo>
                    <a:pt x="608460" y="254000"/>
                    <a:pt x="558800" y="204339"/>
                    <a:pt x="558800" y="143080"/>
                  </a:cubicBezTo>
                  <a:lnTo>
                    <a:pt x="558800" y="110920"/>
                  </a:lnTo>
                  <a:cubicBezTo>
                    <a:pt x="558800" y="49661"/>
                    <a:pt x="509140" y="0"/>
                    <a:pt x="44788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CD0BE">
                    <a:alpha val="100000"/>
                  </a:srgbClr>
                </a:gs>
                <a:gs pos="50000">
                  <a:srgbClr val="35E9D6">
                    <a:alpha val="100000"/>
                  </a:srgbClr>
                </a:gs>
                <a:gs pos="100000">
                  <a:srgbClr val="61F5A1">
                    <a:alpha val="18000"/>
                  </a:srgbClr>
                </a:gs>
              </a:gsLst>
              <a:lin ang="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198</Words>
  <Application>Microsoft Office PowerPoint</Application>
  <PresentationFormat>Custom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HK Grotesk Bold</vt:lpstr>
      <vt:lpstr>Montserrat Bold</vt:lpstr>
      <vt:lpstr>Calibri</vt:lpstr>
      <vt:lpstr>DM Sans</vt:lpstr>
      <vt:lpstr>Arial</vt:lpstr>
      <vt:lpstr>DM Sans Italics</vt:lpstr>
      <vt:lpstr>Montserrat</vt:lpstr>
      <vt:lpstr>DM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Teal and White Modern Healthcare Presentation</dc:title>
  <cp:lastModifiedBy>Ronnie T</cp:lastModifiedBy>
  <cp:revision>2</cp:revision>
  <dcterms:created xsi:type="dcterms:W3CDTF">2006-08-16T00:00:00Z</dcterms:created>
  <dcterms:modified xsi:type="dcterms:W3CDTF">2025-11-28T08:20:07Z</dcterms:modified>
  <dc:identifier>DAG596WRcaA</dc:identifier>
</cp:coreProperties>
</file>

<file path=docProps/thumbnail.jpeg>
</file>